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218" y="1558636"/>
            <a:ext cx="11953009" cy="2812195"/>
          </a:xfrm>
        </p:spPr>
        <p:txBody>
          <a:bodyPr/>
          <a:lstStyle/>
          <a:p>
            <a:r>
              <a:rPr lang="fa-IR" dirty="0">
                <a:cs typeface="B Titr" panose="00000700000000000000" pitchFamily="2" charset="-78"/>
              </a:rPr>
              <a:t>راهنمای درخواست آزمون جامع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/>
              <a:t>احسان نیری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74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9238" y="1859981"/>
            <a:ext cx="11433523" cy="2311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3200" b="1" dirty="0"/>
              <a:t>دانشجوی گرامی</a:t>
            </a:r>
            <a:endParaRPr lang="en-US" sz="5400" b="1" dirty="0">
              <a:solidFill>
                <a:srgbClr val="FF0000"/>
              </a:solidFill>
              <a:cs typeface="B Mitra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24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B Mitra" panose="00000400000000000000" pitchFamily="2" charset="-78"/>
              </a:rPr>
              <a:t>جهت ثبت درخواست شرکت در آزمون جامع دکتری، تا پایان روز 1402/02/05 از طریق سامانه گلستان  مطابق راهنما اقدام نمایید.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r" rtl="1">
              <a:lnSpc>
                <a:spcPct val="150000"/>
              </a:lnSpc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33845" y="629312"/>
            <a:ext cx="1050520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3600" b="1" dirty="0">
                <a:solidFill>
                  <a:srgbClr val="FF0000"/>
                </a:solidFill>
                <a:cs typeface="B Mitra" panose="00000400000000000000" pitchFamily="2" charset="-78"/>
              </a:rPr>
              <a:t>مهلت ثبت درخواست تا پایان روز 1402/02/05 </a:t>
            </a:r>
            <a:r>
              <a:rPr lang="fa-IR" sz="3600" b="1" dirty="0" err="1">
                <a:solidFill>
                  <a:srgbClr val="FF0000"/>
                </a:solidFill>
                <a:cs typeface="B Mitra" panose="00000400000000000000" pitchFamily="2" charset="-78"/>
              </a:rPr>
              <a:t>می‌باشد</a:t>
            </a:r>
            <a:r>
              <a:rPr lang="fa-IR" sz="3600" b="1" dirty="0">
                <a:solidFill>
                  <a:srgbClr val="FF0000"/>
                </a:solidFill>
                <a:cs typeface="B Mitra" panose="00000400000000000000" pitchFamily="2" charset="-78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D8594C-AE66-4698-8CBB-3078C2E8C9D3}"/>
              </a:ext>
            </a:extLst>
          </p:cNvPr>
          <p:cNvSpPr txBox="1"/>
          <p:nvPr/>
        </p:nvSpPr>
        <p:spPr>
          <a:xfrm>
            <a:off x="1244009" y="3809690"/>
            <a:ext cx="10390667" cy="2807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دانشجویان گرامی جهت شرکت در آزمون باید واجد شرایط زیر باشند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: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گذراندن کلیه دروس مرحله آموزشی با میانگین حداقل ۱۶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ارائه گواهی معتبر آزمون زبان انگلیسی یا </a:t>
            </a:r>
            <a:r>
              <a:rPr lang="fa-I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اشتمال</a:t>
            </a: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عربی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تبصره: دانشجویانی که تا کنون موفق به اخذ مدرک زبان نشده </a:t>
            </a:r>
            <a:r>
              <a:rPr lang="fa-IR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اند</a:t>
            </a:r>
            <a:r>
              <a:rPr lang="fa-I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با ارائه تعهد نامه مبنی بر اینکه تا قبل از پیش دفاع مدرک خود را ارائه خواهند نمود می توانند در آزمون شرکت کنند.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fa-IR" sz="20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ارائه تاییدیه از امور مالی: درخواست های پیشخوان پس از تایید تحصیلات تکمیلی به اداره امور مالی ارجاع داده می شود و چنانچه دانشجو بدهی مالی داشته باشد یا هزینه آزمون را نپرداخته باشد امور مالی درخواست ایشان را رد می کند.</a:t>
            </a:r>
            <a:endParaRPr lang="en-US" sz="200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899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5033" y="284176"/>
            <a:ext cx="791965" cy="1508760"/>
          </a:xfrm>
        </p:spPr>
        <p:txBody>
          <a:bodyPr>
            <a:normAutofit/>
          </a:bodyPr>
          <a:lstStyle/>
          <a:p>
            <a:pPr algn="r" rtl="1"/>
            <a:r>
              <a:rPr lang="fa-IR" sz="9600" dirty="0">
                <a:cs typeface="B Titr" panose="00000700000000000000" pitchFamily="2" charset="-78"/>
              </a:rPr>
              <a:t>1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74402" y="807723"/>
            <a:ext cx="6162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پس از ورود به سامانه وارد منوی پیشخوان خدمت شوید.</a:t>
            </a:r>
            <a:endParaRPr lang="en-US" sz="2400" dirty="0">
              <a:solidFill>
                <a:schemeClr val="accent2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45E3B4-A70B-4B5C-9A44-8BD3E3041A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805" y="2085390"/>
            <a:ext cx="9938383" cy="4194346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16200000">
            <a:off x="9023125" y="3672099"/>
            <a:ext cx="1787235" cy="39485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74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9421" y="284176"/>
            <a:ext cx="907578" cy="1508760"/>
          </a:xfrm>
        </p:spPr>
        <p:txBody>
          <a:bodyPr/>
          <a:lstStyle/>
          <a:p>
            <a:pPr algn="ctr" rtl="1"/>
            <a:r>
              <a:rPr lang="fa-IR" sz="9600" dirty="0">
                <a:cs typeface="B Titr" panose="00000700000000000000" pitchFamily="2" charset="-78"/>
              </a:rPr>
              <a:t>2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11555" y="715390"/>
            <a:ext cx="7141700" cy="462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fa-IR" b="1" dirty="0">
                <a:solidFill>
                  <a:schemeClr val="accent2">
                    <a:lumMod val="75000"/>
                  </a:schemeClr>
                </a:solidFill>
              </a:rPr>
              <a:t>از منوی سمت راست "درخواست های آموزشی" را انتخاب نمایید.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6065D3-A1E7-444D-9034-D798A5B7C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105" y="2202928"/>
            <a:ext cx="9272090" cy="4404682"/>
          </a:xfrm>
          <a:prstGeom prst="rect">
            <a:avLst/>
          </a:prstGeom>
        </p:spPr>
      </p:pic>
      <p:sp>
        <p:nvSpPr>
          <p:cNvPr id="13" name="Down Arrow 12"/>
          <p:cNvSpPr/>
          <p:nvPr/>
        </p:nvSpPr>
        <p:spPr>
          <a:xfrm rot="16200000">
            <a:off x="9588755" y="2546373"/>
            <a:ext cx="241173" cy="200255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43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3" y="284176"/>
            <a:ext cx="1401935" cy="1508760"/>
          </a:xfrm>
        </p:spPr>
        <p:txBody>
          <a:bodyPr>
            <a:normAutofit/>
          </a:bodyPr>
          <a:lstStyle/>
          <a:p>
            <a:pPr algn="ctr"/>
            <a:r>
              <a:rPr lang="fa-IR" sz="9600" dirty="0">
                <a:cs typeface="B Titr" panose="00000700000000000000" pitchFamily="2" charset="-78"/>
              </a:rPr>
              <a:t>3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45903" y="776025"/>
            <a:ext cx="8119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در منوی درخواست های آموزشی بر روی </a:t>
            </a:r>
            <a:r>
              <a:rPr lang="fa-IR" sz="2400" dirty="0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rPr>
              <a:t>"درخواست جدید" 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کلیک نمایید.</a:t>
            </a:r>
            <a:endParaRPr lang="en-US" sz="2400" dirty="0">
              <a:solidFill>
                <a:schemeClr val="accent2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D9E8BF-8442-4893-B4F1-061AD3AB6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478" y="2316482"/>
            <a:ext cx="9824521" cy="4257341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16200000">
            <a:off x="6800221" y="3703105"/>
            <a:ext cx="1309255" cy="35530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559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ADBAE41-0183-4558-BD57-4C2B8ED47CB2}"/>
              </a:ext>
            </a:extLst>
          </p:cNvPr>
          <p:cNvSpPr txBox="1">
            <a:spLocks/>
          </p:cNvSpPr>
          <p:nvPr/>
        </p:nvSpPr>
        <p:spPr>
          <a:xfrm>
            <a:off x="10658952" y="284176"/>
            <a:ext cx="1401935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a-IR" sz="9600" dirty="0">
                <a:cs typeface="B Titr" panose="00000700000000000000" pitchFamily="2" charset="-78"/>
              </a:rPr>
              <a:t>4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1C5302-A23D-41D6-B394-4A7189FE4B72}"/>
              </a:ext>
            </a:extLst>
          </p:cNvPr>
          <p:cNvSpPr txBox="1"/>
          <p:nvPr/>
        </p:nvSpPr>
        <p:spPr>
          <a:xfrm>
            <a:off x="535149" y="284176"/>
            <a:ext cx="96940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ابتدا از کشوی "نوع درخواست" آزمون جامع را انتخاب کرده سپس در کادر "درخواست اول"  درخواست خود را ثبت نموده و در نهایت بر روی </a:t>
            </a:r>
            <a:r>
              <a:rPr lang="fa-IR" sz="2000" dirty="0" err="1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آیکون</a:t>
            </a:r>
            <a:r>
              <a:rPr lang="fa-IR" sz="20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 ایجاد در پایین صفحه کلیک نمایید. </a:t>
            </a:r>
          </a:p>
          <a:p>
            <a:pPr algn="r" rtl="1"/>
            <a:r>
              <a:rPr lang="fa-I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با توجه به امکان انتخاب نوع سوالات برای دانشجویان رشته فقه و حقوق ضروری است این دانشجویان رشته </a:t>
            </a:r>
            <a:r>
              <a:rPr lang="fa-IR" sz="20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امتحانی</a:t>
            </a:r>
            <a:r>
              <a:rPr lang="fa-I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(</a:t>
            </a:r>
            <a:r>
              <a:rPr lang="fa-IR" sz="20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امامیه</a:t>
            </a:r>
            <a:r>
              <a:rPr lang="fa-I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، </a:t>
            </a:r>
            <a:r>
              <a:rPr lang="fa-IR" sz="20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حنفی</a:t>
            </a:r>
            <a:r>
              <a:rPr lang="fa-I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، </a:t>
            </a:r>
            <a:r>
              <a:rPr lang="fa-IR" sz="20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شافعی</a:t>
            </a:r>
            <a:r>
              <a:rPr lang="fa-I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) مورد نظر خود را در کادر درخواست مشخص کنند.</a:t>
            </a:r>
            <a:endParaRPr lang="en-US" sz="20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B96F68-D70C-4CC8-B8D0-53754BAAE2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961" y="1956390"/>
            <a:ext cx="9694077" cy="490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497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36F7573-83BE-4F0F-BA98-263E4E746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3" y="284176"/>
            <a:ext cx="1401935" cy="1508760"/>
          </a:xfrm>
        </p:spPr>
        <p:txBody>
          <a:bodyPr>
            <a:normAutofit/>
          </a:bodyPr>
          <a:lstStyle/>
          <a:p>
            <a:pPr algn="ctr"/>
            <a:r>
              <a:rPr lang="fa-IR" sz="9600" dirty="0">
                <a:cs typeface="B Titr" panose="00000700000000000000" pitchFamily="2" charset="-78"/>
              </a:rPr>
              <a:t>5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0D265F-817E-4DB4-8AB6-58A9F8A795E7}"/>
              </a:ext>
            </a:extLst>
          </p:cNvPr>
          <p:cNvSpPr txBox="1"/>
          <p:nvPr/>
        </p:nvSpPr>
        <p:spPr>
          <a:xfrm>
            <a:off x="182954" y="461475"/>
            <a:ext cx="9603911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ضروری است پس از ایجاد </a:t>
            </a:r>
            <a:r>
              <a:rPr lang="fa-IR" sz="2400" dirty="0" err="1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درخاست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 بر روی </a:t>
            </a:r>
            <a:r>
              <a:rPr lang="fa-IR" sz="2400" dirty="0" err="1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آیکون</a:t>
            </a:r>
            <a:r>
              <a:rPr lang="fa-IR" sz="2400" dirty="0" err="1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rPr>
              <a:t>"تایید</a:t>
            </a:r>
            <a:r>
              <a:rPr lang="fa-IR" sz="2400" dirty="0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rPr>
              <a:t> نهایی" 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کلیک نمایید در غیر این 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cs typeface="B Titr" panose="00000700000000000000" pitchFamily="2" charset="-78"/>
              </a:rPr>
              <a:t>صورت درخواست شما ثبت نخواهد شد.</a:t>
            </a:r>
            <a:endParaRPr lang="en-US" sz="2400" dirty="0">
              <a:solidFill>
                <a:schemeClr val="accent2">
                  <a:lumMod val="75000"/>
                </a:schemeClr>
              </a:solidFill>
              <a:cs typeface="B Titr" panose="000007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F50AED-FDF5-4B39-AABD-D4DC04E266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3442" y="1988543"/>
            <a:ext cx="9108558" cy="4355264"/>
          </a:xfrm>
          <a:prstGeom prst="rect">
            <a:avLst/>
          </a:prstGeom>
        </p:spPr>
      </p:pic>
      <p:sp>
        <p:nvSpPr>
          <p:cNvPr id="7" name="Down Arrow 12">
            <a:extLst>
              <a:ext uri="{FF2B5EF4-FFF2-40B4-BE49-F238E27FC236}">
                <a16:creationId xmlns:a16="http://schemas.microsoft.com/office/drawing/2014/main" id="{FE6C2DFD-0B02-488E-90FB-48A6CFDA39D1}"/>
              </a:ext>
            </a:extLst>
          </p:cNvPr>
          <p:cNvSpPr/>
          <p:nvPr/>
        </p:nvSpPr>
        <p:spPr>
          <a:xfrm rot="10800000">
            <a:off x="9619557" y="3194957"/>
            <a:ext cx="666473" cy="234279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62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292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Corbel</vt:lpstr>
      <vt:lpstr>Wingdings</vt:lpstr>
      <vt:lpstr>Banded</vt:lpstr>
      <vt:lpstr>راهنمای درخواست آزمون جامع</vt:lpstr>
      <vt:lpstr>PowerPoint Presentation</vt:lpstr>
      <vt:lpstr>1</vt:lpstr>
      <vt:lpstr>2</vt:lpstr>
      <vt:lpstr>3</vt:lpstr>
      <vt:lpstr>PowerPoint Presentation</vt:lpstr>
      <vt:lpstr>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راهنمای اصلاح آزمون و نمره دهی مجدد</dc:title>
  <dc:creator>Mr Ehsan Nayeri</dc:creator>
  <cp:lastModifiedBy>Mr Ehsan Nayeri</cp:lastModifiedBy>
  <cp:revision>14</cp:revision>
  <dcterms:created xsi:type="dcterms:W3CDTF">2021-01-04T07:21:47Z</dcterms:created>
  <dcterms:modified xsi:type="dcterms:W3CDTF">2023-04-11T10:05:16Z</dcterms:modified>
</cp:coreProperties>
</file>